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wdp" ContentType="image/vnd.ms-photo"/>
  <Default Extension="png" ContentType="image/png"/>
  <Default Extension="svg" ContentType="image/svg+xml"/>
  <Default Extension="jp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11.xml" ContentType="application/vnd.openxmlformats-officedocument.theme+xml"/>
  <Override PartName="/ppt/slides/slide92.xml" ContentType="application/vnd.openxmlformats-officedocument.presentationml.slide+xml"/>
  <Override PartName="/ppt/notesMasters/notesMaster11.xml" ContentType="application/vnd.openxmlformats-officedocument.presentationml.notesMaster+xml"/>
  <Override PartName="/ppt/theme/theme22.xml" ContentType="application/vnd.openxmlformats-officedocument.theme+xml"/>
  <Override PartName="/customXml/item3.xml" ContentType="application/xml"/>
  <Override PartName="/customXml/itemProps31.xml" ContentType="application/vnd.openxmlformats-officedocument.customXmlProperties+xml"/>
  <Override PartName="/ppt/viewProps.xml" ContentType="application/vnd.openxmlformats-officedocument.presentationml.viewProps+xml"/>
  <Override PartName="/ppt/slides/slide33.xml" ContentType="application/vnd.openxmlformats-officedocument.presentationml.slide+xml"/>
  <Override PartName="/ppt/slides/slide84.xml" ContentType="application/vnd.openxmlformats-officedocument.presentationml.slide+xml"/>
  <Override PartName="/ppt/slides/slide135.xml" ContentType="application/vnd.openxmlformats-officedocument.presentationml.slide+xml"/>
  <Override PartName="/customXml/item22.xml" ContentType="application/xml"/>
  <Override PartName="/customXml/itemProps22.xml" ContentType="application/vnd.openxmlformats-officedocument.customXmlProperties+xml"/>
  <Override PartName="/ppt/slides/slide126.xml" ContentType="application/vnd.openxmlformats-officedocument.presentationml.slide+xml"/>
  <Override PartName="/ppt/presProps.xml" ContentType="application/vnd.openxmlformats-officedocument.presentationml.presProps+xml"/>
  <Override PartName="/customXml/item13.xml" ContentType="application/xml"/>
  <Override PartName="/customXml/itemProps13.xml" ContentType="application/vnd.openxmlformats-officedocument.customXmlProperties+xml"/>
  <Override PartName="/ppt/slides/slide27.xml" ContentType="application/vnd.openxmlformats-officedocument.presentationml.slide+xml"/>
  <Override PartName="/ppt/slides/slide78.xml" ContentType="application/vnd.openxmlformats-officedocument.presentationml.slide+xml"/>
  <Override PartName="/ppt/slides/slide19.xml" ContentType="application/vnd.openxmlformats-officedocument.presentationml.slide+xml"/>
  <Override PartName="/ppt/slides/slide1110.xml" ContentType="application/vnd.openxmlformats-officedocument.presentationml.slide+xml"/>
  <Override PartName="/ppt/tableStyles.xml" ContentType="application/vnd.openxmlformats-officedocument.presentationml.tableStyles+xml"/>
  <Override PartName="/ppt/slides/slide611.xml" ContentType="application/vnd.openxmlformats-officedocument.presentationml.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slides/slide512.xml" ContentType="application/vnd.openxmlformats-officedocument.presentationml.slide+xml"/>
  <Override PartName="/ppt/slides/slide1013.xml" ContentType="application/vnd.openxmlformats-officedocument.presentationml.slide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81" r:id="rId5"/>
    <p:sldId id="382" r:id="rId6"/>
    <p:sldId id="391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2" r:id="rId15"/>
    <p:sldId id="393" r:id="rId16"/>
    <p:sldId id="39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AFF"/>
    <a:srgbClr val="F78CB9"/>
    <a:srgbClr val="F5DAC5"/>
    <a:srgbClr val="00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6019" autoAdjust="0"/>
  </p:normalViewPr>
  <p:slideViewPr>
    <p:cSldViewPr snapToGrid="0">
      <p:cViewPr>
        <p:scale>
          <a:sx n="100" d="100"/>
          <a:sy n="100" d="100"/>
        </p:scale>
        <p:origin x="-197" y="-53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notesMaster" Target="/ppt/notesMasters/notesMaster11.xml" Id="rId18" /><Relationship Type="http://schemas.openxmlformats.org/officeDocument/2006/relationships/customXml" Target="/customXml/item3.xml" Id="rId3" /><Relationship Type="http://schemas.openxmlformats.org/officeDocument/2006/relationships/viewProps" Target="/ppt/viewProps.xml" Id="rId21" /><Relationship Type="http://schemas.openxmlformats.org/officeDocument/2006/relationships/slide" Target="/ppt/slides/slide33.xml" Id="rId7" /><Relationship Type="http://schemas.openxmlformats.org/officeDocument/2006/relationships/slide" Target="/ppt/slides/slide84.xml" Id="rId12" /><Relationship Type="http://schemas.openxmlformats.org/officeDocument/2006/relationships/slide" Target="/ppt/slides/slide135.xml" Id="rId17" /><Relationship Type="http://schemas.openxmlformats.org/officeDocument/2006/relationships/customXml" Target="/customXml/item22.xml" Id="rId2" /><Relationship Type="http://schemas.openxmlformats.org/officeDocument/2006/relationships/slide" Target="/ppt/slides/slide126.xml" Id="rId16" /><Relationship Type="http://schemas.openxmlformats.org/officeDocument/2006/relationships/presProps" Target="/ppt/presProps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7.xml" Id="rId6" /><Relationship Type="http://schemas.openxmlformats.org/officeDocument/2006/relationships/slide" Target="/ppt/slides/slide78.xml" Id="rId11" /><Relationship Type="http://schemas.openxmlformats.org/officeDocument/2006/relationships/slide" Target="/ppt/slides/slide19.xml" Id="rId5" /><Relationship Type="http://schemas.openxmlformats.org/officeDocument/2006/relationships/slide" Target="/ppt/slides/slide1110.xml" Id="rId15" /><Relationship Type="http://schemas.openxmlformats.org/officeDocument/2006/relationships/tableStyles" Target="/ppt/tableStyles.xml" Id="rId23" /><Relationship Type="http://schemas.openxmlformats.org/officeDocument/2006/relationships/slide" Target="/ppt/slides/slide611.xml" Id="rId10" /><Relationship Type="http://schemas.openxmlformats.org/officeDocument/2006/relationships/handoutMaster" Target="/ppt/handoutMasters/handoutMaster11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2.xml" Id="rId9" /><Relationship Type="http://schemas.openxmlformats.org/officeDocument/2006/relationships/slide" Target="/ppt/slides/slide1013.xml" Id="rId14" /><Relationship Type="http://schemas.openxmlformats.org/officeDocument/2006/relationships/theme" Target="/ppt/theme/theme11.xml" Id="rId22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2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7/8/2024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012.xml.rels>&#65279;<?xml version="1.0" encoding="utf-8"?><Relationships xmlns="http://schemas.openxmlformats.org/package/2006/relationships"><Relationship Type="http://schemas.openxmlformats.org/officeDocument/2006/relationships/image" Target="/ppt/media/image3.svg" Id="rId3" /><Relationship Type="http://schemas.openxmlformats.org/officeDocument/2006/relationships/image" Target="/ppt/media/image22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1616.png" Id="rId4" /></Relationships>
</file>

<file path=ppt/slideLayouts/_rels/slideLayout1110.xml.rels>&#65279;<?xml version="1.0" encoding="utf-8"?><Relationships xmlns="http://schemas.openxmlformats.org/package/2006/relationships"><Relationship Type="http://schemas.openxmlformats.org/officeDocument/2006/relationships/image" Target="/ppt/media/image3.svg" Id="rId3" /><Relationship Type="http://schemas.openxmlformats.org/officeDocument/2006/relationships/image" Target="/ppt/media/image22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410.png" Id="rId4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image" Target="/ppt/media/image3.svg" Id="rId3" /><Relationship Type="http://schemas.openxmlformats.org/officeDocument/2006/relationships/image" Target="/ppt/media/image22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188.png" Id="rId6" /><Relationship Type="http://schemas.microsoft.com/office/2007/relationships/hdphoto" Target="/ppt/media/hdphoto33.wdp" Id="rId5" /><Relationship Type="http://schemas.openxmlformats.org/officeDocument/2006/relationships/image" Target="/ppt/media/image179.png" Id="rId4" /></Relationships>
</file>

<file path=ppt/slideLayouts/_rels/slideLayout133.xml.rels>&#65279;<?xml version="1.0" encoding="utf-8"?><Relationships xmlns="http://schemas.openxmlformats.org/package/2006/relationships"><Relationship Type="http://schemas.microsoft.com/office/2007/relationships/hdphoto" Target="/ppt/media/hdphoto1.wdp" Id="rId3" /><Relationship Type="http://schemas.openxmlformats.org/officeDocument/2006/relationships/image" Target="/ppt/media/image6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3.svg" Id="rId5" /><Relationship Type="http://schemas.openxmlformats.org/officeDocument/2006/relationships/image" Target="/ppt/media/image22.png" Id="rId4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image" Target="/ppt/media/image22.png" Id="rId3" /><Relationship Type="http://schemas.openxmlformats.org/officeDocument/2006/relationships/image" Target="/ppt/media/image111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3.svg" Id="rId4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image" Target="/ppt/media/image22.png" Id="rId3" /><Relationship Type="http://schemas.openxmlformats.org/officeDocument/2006/relationships/image" Target="/ppt/media/image410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3.svg" Id="rId4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image" Target="/ppt/media/image22.png" Id="rId3" /><Relationship Type="http://schemas.openxmlformats.org/officeDocument/2006/relationships/image" Target="/ppt/media/image54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3.svg" Id="rId4" /></Relationships>
</file>

<file path=ppt/slideLayouts/_rels/slideLayout41.xml.rels>&#65279;<?xml version="1.0" encoding="utf-8"?><Relationships xmlns="http://schemas.openxmlformats.org/package/2006/relationships"><Relationship Type="http://schemas.microsoft.com/office/2007/relationships/hdphoto" Target="/ppt/media/hdphoto1.wdp" Id="rId3" /><Relationship Type="http://schemas.openxmlformats.org/officeDocument/2006/relationships/image" Target="/ppt/media/image6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3.svg" Id="rId5" /><Relationship Type="http://schemas.openxmlformats.org/officeDocument/2006/relationships/image" Target="/ppt/media/image22.png" Id="rId4" /></Relationships>
</file>

<file path=ppt/slideLayouts/_rels/slideLayout511.xml.rels>&#65279;<?xml version="1.0" encoding="utf-8"?><Relationships xmlns="http://schemas.openxmlformats.org/package/2006/relationships"><Relationship Type="http://schemas.openxmlformats.org/officeDocument/2006/relationships/image" Target="/ppt/media/image22.png" Id="rId3" /><Relationship Type="http://schemas.openxmlformats.org/officeDocument/2006/relationships/image" Target="/ppt/media/image715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3.svg" Id="rId4" /></Relationships>
</file>

<file path=ppt/slideLayouts/_rels/slideLayout69.xml.rels>&#65279;<?xml version="1.0" encoding="utf-8"?><Relationships xmlns="http://schemas.openxmlformats.org/package/2006/relationships"><Relationship Type="http://schemas.openxmlformats.org/officeDocument/2006/relationships/image" Target="/ppt/media/image22.png" Id="rId3" /><Relationship Type="http://schemas.openxmlformats.org/officeDocument/2006/relationships/image" Target="/ppt/media/image812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1013.png" Id="rId6" /><Relationship Type="http://schemas.openxmlformats.org/officeDocument/2006/relationships/image" Target="/ppt/media/image914.png" Id="rId5" /><Relationship Type="http://schemas.openxmlformats.org/officeDocument/2006/relationships/image" Target="/ppt/media/image3.svg" Id="rId4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image" Target="/ppt/media/image125.png" Id="rId3" /><Relationship Type="http://schemas.openxmlformats.org/officeDocument/2006/relationships/image" Target="/ppt/media/image3.svg" Id="rId7" /><Relationship Type="http://schemas.openxmlformats.org/officeDocument/2006/relationships/image" Target="/ppt/media/image116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22.png" Id="rId6" /><Relationship Type="http://schemas.microsoft.com/office/2007/relationships/hdphoto" Target="/ppt/media/hdphoto22.wdp" Id="rId5" /><Relationship Type="http://schemas.openxmlformats.org/officeDocument/2006/relationships/image" Target="/ppt/media/image137.png" Id="rId4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image" Target="/ppt/media/image22.png" Id="rId3" /><Relationship Type="http://schemas.openxmlformats.org/officeDocument/2006/relationships/image" Target="/ppt/media/image143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3.svg" Id="rId4" /></Relationships>
</file>

<file path=ppt/slideLayouts/_rels/slideLayout913.xml.rels>&#65279;<?xml version="1.0" encoding="utf-8"?><Relationships xmlns="http://schemas.openxmlformats.org/package/2006/relationships"><Relationship Type="http://schemas.openxmlformats.org/officeDocument/2006/relationships/image" Target="/ppt/media/image3.svg" Id="rId3" /><Relationship Type="http://schemas.openxmlformats.org/officeDocument/2006/relationships/image" Target="/ppt/media/image22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1517.png" Id="rId4" /></Relationships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647433-270D-5D45-29E0-608311CA9701}"/>
              </a:ext>
            </a:extLst>
          </p:cNvPr>
          <p:cNvSpPr>
            <a:spLocks/>
          </p:cNvSpPr>
          <p:nvPr userDrawn="1"/>
        </p:nvSpPr>
        <p:spPr>
          <a:xfrm>
            <a:off x="5621925" y="1468626"/>
            <a:ext cx="4641637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4F7496-C504-BB47-EC59-97AAA92A07B8}"/>
              </a:ext>
            </a:extLst>
          </p:cNvPr>
          <p:cNvSpPr/>
          <p:nvPr userDrawn="1"/>
        </p:nvSpPr>
        <p:spPr>
          <a:xfrm>
            <a:off x="803567" y="1460959"/>
            <a:ext cx="4641638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4" name="Picture 13" descr="A colorful liquid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32B92FA5-A482-D296-0300-0D794E5A1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08"/>
          <a:stretch/>
        </p:blipFill>
        <p:spPr>
          <a:xfrm rot="10800000">
            <a:off x="0" y="4603898"/>
            <a:ext cx="6148843" cy="2254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27920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98A1FC94-DC76-4D72-16F0-88E8D61960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15568" y="1883664"/>
            <a:ext cx="4014216" cy="3511296"/>
          </a:xfrm>
        </p:spPr>
        <p:txBody>
          <a:bodyPr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 lang="en-US" sz="1400" b="0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1E2BE2C-1D19-F2FC-F91E-A2C73325864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4456" y="1883664"/>
            <a:ext cx="4014216" cy="351129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28C8D-2511-191A-0965-7E441EDA27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E08F2-413A-87D7-FC7E-FA7C3282F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E8ED2-48AE-58D3-898D-1C9D6D65A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29056"/>
      </p:ext>
    </p:extLst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6" y="539496"/>
            <a:ext cx="6958584" cy="1435608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1965960"/>
            <a:ext cx="6629400" cy="8595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039564" y="2962656"/>
            <a:ext cx="6539835" cy="322738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A colorful gradient on a black background&#10;&#10;Description automatically generated">
            <a:extLst>
              <a:ext uri="{FF2B5EF4-FFF2-40B4-BE49-F238E27FC236}">
                <a16:creationId xmlns:a16="http://schemas.microsoft.com/office/drawing/2014/main" id="{24AE729D-8A2D-FEFD-3B1F-8025FBBDD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219" t="5197"/>
          <a:stretch>
            <a:fillRect/>
          </a:stretch>
        </p:blipFill>
        <p:spPr>
          <a:xfrm rot="14400000">
            <a:off x="-2171467" y="2562333"/>
            <a:ext cx="6626421" cy="4182149"/>
          </a:xfrm>
          <a:custGeom>
            <a:avLst/>
            <a:gdLst>
              <a:gd name="connsiteX0" fmla="*/ 6626421 w 6626421"/>
              <a:gd name="connsiteY0" fmla="*/ 4182149 h 4182149"/>
              <a:gd name="connsiteX1" fmla="*/ 1319145 w 6626421"/>
              <a:gd name="connsiteY1" fmla="*/ 4182149 h 4182149"/>
              <a:gd name="connsiteX2" fmla="*/ 0 w 6626421"/>
              <a:gd name="connsiteY2" fmla="*/ 3420540 h 4182149"/>
              <a:gd name="connsiteX3" fmla="*/ 1974850 w 6626421"/>
              <a:gd name="connsiteY3" fmla="*/ 0 h 4182149"/>
              <a:gd name="connsiteX4" fmla="*/ 6626421 w 6626421"/>
              <a:gd name="connsiteY4" fmla="*/ 2685586 h 418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6421" h="4182149">
                <a:moveTo>
                  <a:pt x="6626421" y="4182149"/>
                </a:moveTo>
                <a:lnTo>
                  <a:pt x="1319145" y="4182149"/>
                </a:lnTo>
                <a:lnTo>
                  <a:pt x="0" y="3420540"/>
                </a:lnTo>
                <a:lnTo>
                  <a:pt x="1974850" y="0"/>
                </a:lnTo>
                <a:lnTo>
                  <a:pt x="6626421" y="2685586"/>
                </a:lnTo>
                <a:close/>
              </a:path>
            </a:pathLst>
          </a:cu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2DA2EC6-9201-16D6-4C20-0FB5854C2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273050" y="251298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5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43560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04672" y="1472184"/>
            <a:ext cx="9537192" cy="392277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olorful liquid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9D6252C-CE9A-ABBD-43D8-62F708B2B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3380" y="5552387"/>
            <a:ext cx="3785031" cy="1310811"/>
          </a:xfrm>
          <a:prstGeom prst="rect">
            <a:avLst/>
          </a:prstGeom>
        </p:spPr>
      </p:pic>
      <p:pic>
        <p:nvPicPr>
          <p:cNvPr id="9" name="Picture 8" descr="A colorful liquid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C975A1D6-EEFF-C8C1-AC72-68C09285D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686580" y="-9167"/>
            <a:ext cx="5538171" cy="2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334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1AC4E5-2B89-481E-46B9-A867F5699CEE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olorful gradient on a black background&#10;&#10;Description automatically generated">
            <a:extLst>
              <a:ext uri="{FF2B5EF4-FFF2-40B4-BE49-F238E27FC236}">
                <a16:creationId xmlns:a16="http://schemas.microsoft.com/office/drawing/2014/main" id="{C425D3D8-6FFB-E26C-2DDC-EAE565DDD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" t="13872" r="4114" b="8199"/>
          <a:stretch/>
        </p:blipFill>
        <p:spPr>
          <a:xfrm rot="10800000">
            <a:off x="-2" y="-2"/>
            <a:ext cx="10838727" cy="68580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B0B6FA5-0AFE-69A5-2CE6-27D1CBF5F0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3365" y="1390616"/>
            <a:ext cx="849017" cy="97803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CA221E3-E5C1-6778-BDF2-B5527950BB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015" y="4219529"/>
            <a:ext cx="849017" cy="97803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EF24DD3-EDCB-7DE8-426A-6EFA267D6B0C}"/>
              </a:ext>
            </a:extLst>
          </p:cNvPr>
          <p:cNvSpPr/>
          <p:nvPr userDrawn="1"/>
        </p:nvSpPr>
        <p:spPr>
          <a:xfrm>
            <a:off x="4233672" y="152704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88336"/>
            <a:ext cx="9464040" cy="2459736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5958D5F2-B610-B25E-1D2D-71EC79D2A9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3400" y="1645920"/>
            <a:ext cx="2377440" cy="237744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487DE8-DB1D-7476-8C44-B0F448760DE0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olorful liquid with a purple line&#10;&#10;Description automatically generated">
            <a:extLst>
              <a:ext uri="{FF2B5EF4-FFF2-40B4-BE49-F238E27FC236}">
                <a16:creationId xmlns:a16="http://schemas.microsoft.com/office/drawing/2014/main" id="{1F307DB2-2647-9E7A-A3A3-DBE750493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80" r="331" b="10324"/>
          <a:stretch/>
        </p:blipFill>
        <p:spPr>
          <a:xfrm>
            <a:off x="84057" y="-9099"/>
            <a:ext cx="11536223" cy="68671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9285B55-78E1-B83E-F9B2-6616677DB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007" y="1223587"/>
            <a:ext cx="849017" cy="97803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3B77729-8929-07DD-3A0E-3345E9C7E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1023" y="4463033"/>
            <a:ext cx="849017" cy="9780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3485D99-86C3-3AD2-8EEC-686C73F6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6" y="1307592"/>
            <a:ext cx="6830568" cy="4498848"/>
          </a:xfrm>
        </p:spPr>
        <p:txBody>
          <a:bodyPr>
            <a:normAutofit/>
          </a:bodyPr>
          <a:lstStyle>
            <a:lvl1pPr algn="ctr">
              <a:lnSpc>
                <a:spcPct val="113000"/>
              </a:lnSpc>
              <a:defRPr sz="5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94F02A7-35D5-9B29-B063-4F40E8DC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18761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7F71CF-7463-EE58-8673-70FF6E01D635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olorful gradient on a black background&#10;&#10;Description automatically generated">
            <a:extLst>
              <a:ext uri="{FF2B5EF4-FFF2-40B4-BE49-F238E27FC236}">
                <a16:creationId xmlns:a16="http://schemas.microsoft.com/office/drawing/2014/main" id="{35BEB45A-F384-D7C9-A3CB-75375E4B6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8" t="-787" r="-1" b="2794"/>
          <a:stretch/>
        </p:blipFill>
        <p:spPr>
          <a:xfrm rot="10800000">
            <a:off x="147778" y="-1"/>
            <a:ext cx="11843113" cy="65162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10DECF3-C5B2-7596-8F56-1A7469F36886}"/>
              </a:ext>
            </a:extLst>
          </p:cNvPr>
          <p:cNvGrpSpPr/>
          <p:nvPr userDrawn="1"/>
        </p:nvGrpSpPr>
        <p:grpSpPr>
          <a:xfrm rot="10800000">
            <a:off x="3039303" y="555295"/>
            <a:ext cx="5490384" cy="5535077"/>
            <a:chOff x="2470935" y="599843"/>
            <a:chExt cx="5490384" cy="5535077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A5C777D-A2B2-306B-76C2-3E13CEC5C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70935" y="599843"/>
              <a:ext cx="849017" cy="978035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B86DD9E-B0D3-146B-90C5-1F835B4B6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12302" y="5156885"/>
              <a:ext cx="849017" cy="97803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368" y="1417320"/>
            <a:ext cx="5367528" cy="219456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F31E34-7EF1-9430-2FA0-784F079D7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4368" y="3602736"/>
            <a:ext cx="5367528" cy="9493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611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A3E124-5798-04DF-D85C-468DB4EC9F07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827662AF-0BAF-6D15-2F77-9241FBB7D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9398"/>
          <a:stretch>
            <a:fillRect/>
          </a:stretch>
        </p:blipFill>
        <p:spPr>
          <a:xfrm rot="12600000">
            <a:off x="-1186695" y="-47254"/>
            <a:ext cx="8514377" cy="6482357"/>
          </a:xfrm>
          <a:custGeom>
            <a:avLst/>
            <a:gdLst>
              <a:gd name="connsiteX0" fmla="*/ 8514377 w 8514377"/>
              <a:gd name="connsiteY0" fmla="*/ 4473859 h 6482357"/>
              <a:gd name="connsiteX1" fmla="*/ 5035556 w 8514377"/>
              <a:gd name="connsiteY1" fmla="*/ 6482357 h 6482357"/>
              <a:gd name="connsiteX2" fmla="*/ 1109801 w 8514377"/>
              <a:gd name="connsiteY2" fmla="*/ 6482357 h 6482357"/>
              <a:gd name="connsiteX3" fmla="*/ 0 w 8514377"/>
              <a:gd name="connsiteY3" fmla="*/ 4560126 h 6482357"/>
              <a:gd name="connsiteX4" fmla="*/ 0 w 8514377"/>
              <a:gd name="connsiteY4" fmla="*/ 1470700 h 6482357"/>
              <a:gd name="connsiteX5" fmla="*/ 2547328 w 8514377"/>
              <a:gd name="connsiteY5" fmla="*/ 0 h 6482357"/>
              <a:gd name="connsiteX6" fmla="*/ 5931393 w 8514377"/>
              <a:gd name="connsiteY6" fmla="*/ 0 h 648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377" h="6482357">
                <a:moveTo>
                  <a:pt x="8514377" y="4473859"/>
                </a:moveTo>
                <a:lnTo>
                  <a:pt x="5035556" y="6482357"/>
                </a:lnTo>
                <a:lnTo>
                  <a:pt x="1109801" y="6482357"/>
                </a:lnTo>
                <a:lnTo>
                  <a:pt x="0" y="4560126"/>
                </a:lnTo>
                <a:lnTo>
                  <a:pt x="0" y="1470700"/>
                </a:lnTo>
                <a:lnTo>
                  <a:pt x="2547328" y="0"/>
                </a:lnTo>
                <a:lnTo>
                  <a:pt x="5931393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27A7-341D-40E2-FE83-F00DE932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3621024" cy="2121408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4DD5641-C57E-F509-6D45-4612958140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155" y="393616"/>
            <a:ext cx="3539646" cy="6070600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12046-C0D1-8657-A169-8AE89D82B7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EE2E2-CE39-4B10-FFC4-3B077574E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9EF72-F371-75B2-8BC8-2A3B1BBE2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9442780-F07F-F8E2-0DE6-A7FB6447A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2147" y="1177405"/>
            <a:ext cx="849017" cy="97803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ED62AC7-D4CF-F7E4-7EB6-B462EEB3F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4198" y="502867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4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37384A-AE12-9485-A46A-A67BD2D6D763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olorful gradient on a black background&#10;&#10;Description automatically generated">
            <a:extLst>
              <a:ext uri="{FF2B5EF4-FFF2-40B4-BE49-F238E27FC236}">
                <a16:creationId xmlns:a16="http://schemas.microsoft.com/office/drawing/2014/main" id="{1B2BB6B9-EF29-3C73-2A3C-CF09EA6D3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923"/>
          <a:stretch/>
        </p:blipFill>
        <p:spPr>
          <a:xfrm>
            <a:off x="0" y="506925"/>
            <a:ext cx="5699870" cy="573388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8A5217E-2CE2-3F64-6AB4-EB0D30BE27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599873" y="1268006"/>
            <a:ext cx="849017" cy="9780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2FC963C-039A-17E9-178D-44753EC43F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897112" y="4722376"/>
            <a:ext cx="849017" cy="9780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AE4342B-3BF5-0F3A-721B-C761F001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05456"/>
            <a:ext cx="3575304" cy="2331720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0975B60B-4328-7C87-7F8D-0730014D7A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85C39-AC94-8C87-B244-34719C148A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6E03E-A5BE-A491-2B5F-35AD90AE1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6FD6C-9CEF-3304-8E48-7A8C282A27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18548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CC7A06-20DF-11B2-DBA3-4AD5A0782F72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urple and blue gradient&#10;&#10;Description automatically generated">
            <a:extLst>
              <a:ext uri="{FF2B5EF4-FFF2-40B4-BE49-F238E27FC236}">
                <a16:creationId xmlns:a16="http://schemas.microsoft.com/office/drawing/2014/main" id="{7F2E8E22-8715-DC35-A1D6-9DE0F7D4E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0146" y="430094"/>
            <a:ext cx="6635667" cy="55510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FA543A9-6610-874B-5B5A-83D92322A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996376" y="1390616"/>
            <a:ext cx="849017" cy="9780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18BD6AF-5555-EEAD-E54D-5C0AD969A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522918" y="4778529"/>
            <a:ext cx="849017" cy="9780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C23DEBC-4628-999E-0CE4-A99E4EE0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D3C4B38-CA42-D6E7-A813-594FE780EB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724" y="705888"/>
            <a:ext cx="4123944" cy="5758328"/>
          </a:xfr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7106E-AE9C-748D-BFA7-A5C720C40C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05E23-DC2F-F555-BE36-6A4BA2674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624F6-261B-7F20-EE2A-8BE587173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9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F983AA-CC8F-F29A-16B4-FA97410056A9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Picture 6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E0936C36-F50A-1523-04B4-873B36EE9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4545" y="5588693"/>
            <a:ext cx="3077487" cy="12693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3FF0649-2CAB-E241-1544-28122132EC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05889" y="5226745"/>
            <a:ext cx="849017" cy="978035"/>
          </a:xfrm>
          <a:prstGeom prst="rect">
            <a:avLst/>
          </a:prstGeom>
        </p:spPr>
      </p:pic>
      <p:pic>
        <p:nvPicPr>
          <p:cNvPr id="9" name="Picture 8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A3D7DA26-5AF7-F723-8332-D397C9D4F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749" y="0"/>
            <a:ext cx="8497251" cy="294550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C212B63-01C0-9907-1952-5BD55C77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420682" y="255984"/>
            <a:ext cx="849017" cy="97803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39D6EFD-3D88-AC8E-C91F-AE704D5DC61D}"/>
              </a:ext>
            </a:extLst>
          </p:cNvPr>
          <p:cNvSpPr/>
          <p:nvPr userDrawn="1"/>
        </p:nvSpPr>
        <p:spPr>
          <a:xfrm>
            <a:off x="1161288" y="212140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F4C90D2-BA10-F371-768C-4773A2DD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16" y="1353312"/>
            <a:ext cx="5824728" cy="2459736"/>
          </a:xfrm>
        </p:spPr>
        <p:txBody>
          <a:bodyPr lIns="91440" rIns="9144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110A2D0-5263-97B9-023B-7DEE66187D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5588" y="2235708"/>
            <a:ext cx="2377440" cy="237744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4938F3-05CE-10DD-2D42-621C5ECDCB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216" y="4050792"/>
            <a:ext cx="5824728" cy="11049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A4635-CD35-105A-54F6-571A5B6C46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32984F-04B1-F977-FBD2-4592E8E4D0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DD725-F823-F190-62A8-AC33F67CA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5DFBE14A-32CA-8A3F-8C86-D04E6B1D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5293775"/>
            <a:ext cx="2361321" cy="15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5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C984FB-85C6-3052-A9EA-F41806C314AF}"/>
              </a:ext>
            </a:extLst>
          </p:cNvPr>
          <p:cNvSpPr/>
          <p:nvPr userDrawn="1"/>
        </p:nvSpPr>
        <p:spPr>
          <a:xfrm>
            <a:off x="803565" y="1291472"/>
            <a:ext cx="9537638" cy="5249368"/>
          </a:xfrm>
          <a:prstGeom prst="rect">
            <a:avLst/>
          </a:prstGeom>
          <a:solidFill>
            <a:srgbClr val="C5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32556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766CFA5-68C3-F68B-7E95-753DDAE1E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2498" y="1548481"/>
            <a:ext cx="8982675" cy="4736835"/>
          </a:xfrm>
          <a:custGeom>
            <a:avLst/>
            <a:gdLst>
              <a:gd name="connsiteX0" fmla="*/ 3400805 w 8982675"/>
              <a:gd name="connsiteY0" fmla="*/ 4656317 h 4736835"/>
              <a:gd name="connsiteX1" fmla="*/ 3768530 w 8982675"/>
              <a:gd name="connsiteY1" fmla="*/ 4708484 h 4736835"/>
              <a:gd name="connsiteX2" fmla="*/ 3854126 w 8982675"/>
              <a:gd name="connsiteY2" fmla="*/ 4736710 h 4736835"/>
              <a:gd name="connsiteX3" fmla="*/ 3352219 w 8982675"/>
              <a:gd name="connsiteY3" fmla="*/ 4736710 h 4736835"/>
              <a:gd name="connsiteX4" fmla="*/ 3267796 w 8982675"/>
              <a:gd name="connsiteY4" fmla="*/ 4658283 h 4736835"/>
              <a:gd name="connsiteX5" fmla="*/ 3400805 w 8982675"/>
              <a:gd name="connsiteY5" fmla="*/ 4656317 h 4736835"/>
              <a:gd name="connsiteX6" fmla="*/ 0 w 8982675"/>
              <a:gd name="connsiteY6" fmla="*/ 0 h 4736835"/>
              <a:gd name="connsiteX7" fmla="*/ 8982675 w 8982675"/>
              <a:gd name="connsiteY7" fmla="*/ 0 h 4736835"/>
              <a:gd name="connsiteX8" fmla="*/ 8982675 w 8982675"/>
              <a:gd name="connsiteY8" fmla="*/ 4736835 h 4736835"/>
              <a:gd name="connsiteX9" fmla="*/ 3950459 w 8982675"/>
              <a:gd name="connsiteY9" fmla="*/ 4736835 h 4736835"/>
              <a:gd name="connsiteX10" fmla="*/ 3788773 w 8982675"/>
              <a:gd name="connsiteY10" fmla="*/ 4674997 h 4736835"/>
              <a:gd name="connsiteX11" fmla="*/ 3228671 w 8982675"/>
              <a:gd name="connsiteY11" fmla="*/ 4623063 h 4736835"/>
              <a:gd name="connsiteX12" fmla="*/ 3132708 w 8982675"/>
              <a:gd name="connsiteY12" fmla="*/ 4545069 h 4736835"/>
              <a:gd name="connsiteX13" fmla="*/ 2691341 w 8982675"/>
              <a:gd name="connsiteY13" fmla="*/ 4402451 h 4736835"/>
              <a:gd name="connsiteX14" fmla="*/ 2104826 w 8982675"/>
              <a:gd name="connsiteY14" fmla="*/ 4577133 h 4736835"/>
              <a:gd name="connsiteX15" fmla="*/ 540354 w 8982675"/>
              <a:gd name="connsiteY15" fmla="*/ 3817187 h 4736835"/>
              <a:gd name="connsiteX16" fmla="*/ 0 w 8982675"/>
              <a:gd name="connsiteY16" fmla="*/ 3830433 h 47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82675" h="4736835">
                <a:moveTo>
                  <a:pt x="3400805" y="4656317"/>
                </a:moveTo>
                <a:cubicBezTo>
                  <a:pt x="3531347" y="4658926"/>
                  <a:pt x="3654347" y="4675523"/>
                  <a:pt x="3768530" y="4708484"/>
                </a:cubicBezTo>
                <a:cubicBezTo>
                  <a:pt x="3798214" y="4717150"/>
                  <a:pt x="3826726" y="4726559"/>
                  <a:pt x="3854126" y="4736710"/>
                </a:cubicBezTo>
                <a:lnTo>
                  <a:pt x="3352219" y="4736710"/>
                </a:lnTo>
                <a:cubicBezTo>
                  <a:pt x="3323028" y="4709289"/>
                  <a:pt x="3294579" y="4682734"/>
                  <a:pt x="3267796" y="4658283"/>
                </a:cubicBezTo>
                <a:cubicBezTo>
                  <a:pt x="3312939" y="4656132"/>
                  <a:pt x="3357291" y="4655448"/>
                  <a:pt x="3400805" y="4656317"/>
                </a:cubicBezTo>
                <a:close/>
                <a:moveTo>
                  <a:pt x="0" y="0"/>
                </a:moveTo>
                <a:lnTo>
                  <a:pt x="8982675" y="0"/>
                </a:lnTo>
                <a:lnTo>
                  <a:pt x="8982675" y="4736835"/>
                </a:lnTo>
                <a:lnTo>
                  <a:pt x="3950459" y="4736835"/>
                </a:lnTo>
                <a:cubicBezTo>
                  <a:pt x="3900904" y="4713870"/>
                  <a:pt x="3847214" y="4693133"/>
                  <a:pt x="3788773" y="4674997"/>
                </a:cubicBezTo>
                <a:cubicBezTo>
                  <a:pt x="3643810" y="4630924"/>
                  <a:pt x="3458920" y="4609197"/>
                  <a:pt x="3228671" y="4623063"/>
                </a:cubicBezTo>
                <a:cubicBezTo>
                  <a:pt x="3190841" y="4589513"/>
                  <a:pt x="3157763" y="4562153"/>
                  <a:pt x="3132708" y="4545069"/>
                </a:cubicBezTo>
                <a:cubicBezTo>
                  <a:pt x="3009900" y="4465156"/>
                  <a:pt x="2876972" y="4398675"/>
                  <a:pt x="2691341" y="4402451"/>
                </a:cubicBezTo>
                <a:cubicBezTo>
                  <a:pt x="2485283" y="4409074"/>
                  <a:pt x="2289531" y="4465898"/>
                  <a:pt x="2104826" y="4577133"/>
                </a:cubicBezTo>
                <a:cubicBezTo>
                  <a:pt x="1783304" y="4259153"/>
                  <a:pt x="1229373" y="3910408"/>
                  <a:pt x="540354" y="3817187"/>
                </a:cubicBezTo>
                <a:cubicBezTo>
                  <a:pt x="359907" y="3797131"/>
                  <a:pt x="179768" y="3802888"/>
                  <a:pt x="0" y="38304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7" name="Picture 6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846F15F4-7014-4E14-56B7-56D54599B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15" t="-15152"/>
          <a:stretch/>
        </p:blipFill>
        <p:spPr>
          <a:xfrm rot="10800000" flipH="1">
            <a:off x="7432159" y="-25812"/>
            <a:ext cx="4767411" cy="837980"/>
          </a:xfrm>
          <a:prstGeom prst="rect">
            <a:avLst/>
          </a:prstGeom>
        </p:spPr>
      </p:pic>
      <p:pic>
        <p:nvPicPr>
          <p:cNvPr id="9" name="Picture 8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3A669BB6-5B89-62EF-E05B-39C24D474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63474" y="5867628"/>
            <a:ext cx="4983673" cy="990372"/>
          </a:xfrm>
          <a:prstGeom prst="rect">
            <a:avLst/>
          </a:prstGeom>
        </p:spPr>
      </p:pic>
      <p:pic>
        <p:nvPicPr>
          <p:cNvPr id="11" name="Picture 10" descr="A colorful gradient shapes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6B7DEE27-0CA8-84BE-2C04-6FDB3E5881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753929"/>
            <a:ext cx="5788201" cy="210407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969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53AAB7-5928-57F2-05DE-9C551FC2F2E3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39496"/>
            <a:ext cx="5961888" cy="1527048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B8C22E1-E317-84DE-8D3D-93F1009D05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72" y="2112264"/>
            <a:ext cx="2618541" cy="4197096"/>
          </a:xfrm>
        </p:spPr>
        <p:txBody>
          <a:bodyPr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DB1F03-8346-3188-F1C7-B0A5E86F63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38728" y="2112264"/>
            <a:ext cx="2618541" cy="41970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olorful liquid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EFF156F3-9A7D-EAA4-4F00-E693C2A3F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5" b="-8059"/>
          <a:stretch/>
        </p:blipFill>
        <p:spPr>
          <a:xfrm rot="5400000">
            <a:off x="6813632" y="1479632"/>
            <a:ext cx="3355938" cy="740079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8289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7" y="539496"/>
            <a:ext cx="6038397" cy="1435608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2112264"/>
            <a:ext cx="2880567" cy="4197096"/>
          </a:xfrm>
        </p:spPr>
        <p:txBody>
          <a:bodyPr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3AEFBC-F09B-894B-CD7A-F9C372585A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70065" y="2112264"/>
            <a:ext cx="3118104" cy="41970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olorful liquid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EAB3AD9D-9B13-188E-617D-F178259609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022196" y="2022197"/>
            <a:ext cx="6858000" cy="281360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57D6059-8E17-ABF1-8456-C15CE400B5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1635889" y="4247231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4957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27.xml" Id="rId2" /><Relationship Type="http://schemas.openxmlformats.org/officeDocument/2006/relationships/slideLayout" Target="/ppt/slideLayouts/slideLayout18.xml" Id="rId1" /><Relationship Type="http://schemas.openxmlformats.org/officeDocument/2006/relationships/slideLayout" Target="/ppt/slideLayouts/slideLayout69.xml" Id="rId6" /><Relationship Type="http://schemas.openxmlformats.org/officeDocument/2006/relationships/slideLayout" Target="/ppt/slideLayouts/slideLayout1110.xml" Id="rId11" /><Relationship Type="http://schemas.openxmlformats.org/officeDocument/2006/relationships/slideLayout" Target="/ppt/slideLayouts/slideLayout511.xml" Id="rId5" /><Relationship Type="http://schemas.openxmlformats.org/officeDocument/2006/relationships/slideLayout" Target="/ppt/slideLayouts/slideLayout1012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3.xml" Id="rId9" /><Relationship Type="http://schemas.openxmlformats.org/officeDocument/2006/relationships/theme" Target="/ppt/theme/theme11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5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65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260076" y="3233420"/>
            <a:ext cx="3098800" cy="594360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ctr">
              <a:defRPr sz="12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274552" y="5632704"/>
            <a:ext cx="1069848" cy="59436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4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1359C3-8CE4-C25B-8E46-AFFF9EADFF92}"/>
              </a:ext>
            </a:extLst>
          </p:cNvPr>
          <p:cNvCxnSpPr/>
          <p:nvPr/>
        </p:nvCxnSpPr>
        <p:spPr>
          <a:xfrm>
            <a:off x="11091672" y="0"/>
            <a:ext cx="0" cy="684570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9B11C67-3806-82B6-01D7-1583184D5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161152" y="745184"/>
            <a:ext cx="1296648" cy="5943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13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0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12.xml" Id="rId1" /></Relationships>
</file>

<file path=ppt/slides/_rels/slide11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10.xml" Id="rId1" /></Relationships>
</file>

<file path=ppt/slides/_rels/slide1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6.xml" Id="rId1" /></Relationships>
</file>

<file path=ppt/slides/_rels/slide135.xml.rels>&#65279;<?xml version="1.0" encoding="utf-8"?><Relationships xmlns="http://schemas.openxmlformats.org/package/2006/relationships"><Relationship Type="http://schemas.openxmlformats.org/officeDocument/2006/relationships/image" Target="/ppt/media/image2118.png" Id="rId2" /><Relationship Type="http://schemas.openxmlformats.org/officeDocument/2006/relationships/slideLayout" Target="/ppt/slideLayouts/slideLayout133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1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7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4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slideLayout" Target="/ppt/slideLayouts/slideLayout41.xml" Id="rId1" /></Relationships>
</file>

<file path=ppt/slides/_rels/slide5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511.xml" Id="rId1" /></Relationships>
</file>

<file path=ppt/slides/_rels/slide611.xml.rels>&#65279;<?xml version="1.0" encoding="utf-8"?><Relationships xmlns="http://schemas.openxmlformats.org/package/2006/relationships"><Relationship Type="http://schemas.openxmlformats.org/officeDocument/2006/relationships/image" Target="/ppt/media/image1919.png" Id="rId2" /><Relationship Type="http://schemas.openxmlformats.org/officeDocument/2006/relationships/slideLayout" Target="/ppt/slideLayouts/slideLayout69.xml" Id="rId1" /></Relationships>
</file>

<file path=ppt/slides/_rels/slide78.xml.rels>&#65279;<?xml version="1.0" encoding="utf-8"?><Relationships xmlns="http://schemas.openxmlformats.org/package/2006/relationships"><Relationship Type="http://schemas.openxmlformats.org/officeDocument/2006/relationships/image" Target="/ppt/media/image20.jpg" Id="rId2" /><Relationship Type="http://schemas.openxmlformats.org/officeDocument/2006/relationships/slideLayout" Target="/ppt/slideLayouts/slideLayout75.xml" Id="rId1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1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slideLayout" Target="/ppt/slideLayouts/slideLayout913.xml" Id="rId1" /></Relationships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1AEF9A40-C51A-C31D-2BCB-5698D78A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279208"/>
          </a:xfrm>
        </p:spPr>
        <p:txBody>
          <a:bodyPr>
            <a:normAutofit/>
          </a:bodyPr>
          <a:lstStyle/>
          <a:p>
            <a:r>
              <a:rPr lang="en-US" dirty="0"/>
              <a:t>Our Competition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F5E4DB-41AF-AEEF-8E61-EEE83DCB9DD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15568" y="1883664"/>
            <a:ext cx="4014216" cy="3511296"/>
          </a:xfrm>
        </p:spPr>
        <p:txBody>
          <a:bodyPr/>
          <a:lstStyle/>
          <a:p>
            <a:pPr lvl="0"/>
            <a:r>
              <a:rPr lang="en-US" noProof="0" dirty="0"/>
              <a:t>Our product is priced below that of other task management tools on the market</a:t>
            </a:r>
          </a:p>
          <a:p>
            <a:pPr lvl="0"/>
            <a:r>
              <a:rPr lang="en-US" noProof="0" dirty="0"/>
              <a:t>Simple and easy to use app and website, compared to the complex tools of our competitors</a:t>
            </a:r>
          </a:p>
          <a:p>
            <a:pPr lvl="0"/>
            <a:r>
              <a:rPr lang="en-US" noProof="0" dirty="0"/>
              <a:t>Affordability is the main draw for our consumers to our product</a:t>
            </a:r>
          </a:p>
          <a:p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038AE341-0B5E-36B3-2473-BED7C63F0AB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4456" y="1883664"/>
            <a:ext cx="4014216" cy="3511296"/>
          </a:xfrm>
        </p:spPr>
        <p:txBody>
          <a:bodyPr>
            <a:normAutofit/>
          </a:bodyPr>
          <a:lstStyle/>
          <a:p>
            <a:r>
              <a:rPr lang="en-US" dirty="0"/>
              <a:t>Company A</a:t>
            </a:r>
            <a:br>
              <a:rPr lang="en-US" dirty="0"/>
            </a:br>
            <a:r>
              <a:rPr lang="en-US" dirty="0"/>
              <a:t>Product is more expensive</a:t>
            </a:r>
          </a:p>
          <a:p>
            <a:r>
              <a:rPr lang="en-US" dirty="0"/>
              <a:t>Companies B &amp; C </a:t>
            </a:r>
            <a:br>
              <a:rPr lang="en-US" dirty="0"/>
            </a:br>
            <a:r>
              <a:rPr lang="en-US" dirty="0"/>
              <a:t>Product is expensive and inconvenient to use</a:t>
            </a:r>
          </a:p>
          <a:p>
            <a:r>
              <a:rPr lang="en-US" dirty="0"/>
              <a:t>Companies D &amp; E</a:t>
            </a:r>
            <a:br>
              <a:rPr lang="en-US" dirty="0"/>
            </a:br>
            <a:r>
              <a:rPr lang="en-US" dirty="0"/>
              <a:t>Product is affordable, but inconvenient to use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F0F98-CBCF-CDCC-93A5-08433444B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50807"/>
      </p:ext>
    </p:extLst>
  </p:cSld>
  <p:clrMapOvr>
    <a:masterClrMapping/>
  </p:clrMapOvr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055C36-B96E-3794-D4C5-61344FBB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6" y="539496"/>
            <a:ext cx="6958584" cy="1435608"/>
          </a:xfrm>
        </p:spPr>
        <p:txBody>
          <a:bodyPr/>
          <a:lstStyle/>
          <a:p>
            <a:r>
              <a:rPr lang="en-US" dirty="0"/>
              <a:t>Play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F5D378-BBC1-B132-0193-6F504A3749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1965960"/>
            <a:ext cx="6629400" cy="859536"/>
          </a:xfrm>
        </p:spPr>
        <p:txBody>
          <a:bodyPr/>
          <a:lstStyle/>
          <a:p>
            <a:r>
              <a:rPr lang="en-US" noProof="0" dirty="0"/>
              <a:t>Studies show that new information is retained 10%+ more when learned while playing</a:t>
            </a:r>
          </a:p>
        </p:txBody>
      </p:sp>
      <p:graphicFrame>
        <p:nvGraphicFramePr>
          <p:cNvPr id="7" name="Table Placeholder 6" descr="table">
            <a:extLst>
              <a:ext uri="{FF2B5EF4-FFF2-40B4-BE49-F238E27FC236}">
                <a16:creationId xmlns:a16="http://schemas.microsoft.com/office/drawing/2014/main" id="{5E7E1F5B-8881-9E20-C723-D618DC7E8495}"/>
              </a:ext>
            </a:extLst>
          </p:cNvPr>
          <p:cNvGraphicFramePr>
            <a:graphicFrameLocks noGrp="1"/>
          </p:cNvGraphicFramePr>
          <p:nvPr>
            <p:ph type="tbl" sz="quarter" idx="18"/>
            <p:extLst>
              <p:ext uri="{D42A27DB-BD31-4B8C-83A1-F6EECF244321}">
                <p14:modId xmlns:p14="http://schemas.microsoft.com/office/powerpoint/2010/main" val="1971946482"/>
              </p:ext>
            </p:extLst>
          </p:nvPr>
        </p:nvGraphicFramePr>
        <p:xfrm>
          <a:off x="4040188" y="2962275"/>
          <a:ext cx="6527714" cy="326592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24404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1467770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1467770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  <a:gridCol w="1467770">
                  <a:extLst>
                    <a:ext uri="{9D8B030D-6E8A-4147-A177-3AD203B41FA5}">
                      <a16:colId xmlns:a16="http://schemas.microsoft.com/office/drawing/2014/main" val="234452497"/>
                    </a:ext>
                  </a:extLst>
                </a:gridCol>
              </a:tblGrid>
              <a:tr h="544321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2013" marR="920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Category 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Category 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Category 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5443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Subject 1</a:t>
                      </a:r>
                      <a:endParaRPr lang="ru-RU" sz="18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2,450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4,223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1,600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5443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Subject 2</a:t>
                      </a:r>
                      <a:endParaRPr lang="ru-RU" sz="18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3,995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864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12,042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5443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Subject 3</a:t>
                      </a:r>
                      <a:endParaRPr lang="ru-RU" sz="18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80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90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5443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Subject 4</a:t>
                      </a:r>
                      <a:endParaRPr lang="ru-RU" sz="18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5,625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4,805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541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5443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Subject 5</a:t>
                      </a:r>
                      <a:endParaRPr lang="ru-RU" sz="18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642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8,511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03EB47-5C31-26E2-B1F0-CF63DAD606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5461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333620-11D5-0F0E-11EF-3F9FEB75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435608"/>
          </a:xfrm>
        </p:spPr>
        <p:txBody>
          <a:bodyPr/>
          <a:lstStyle/>
          <a:p>
            <a:r>
              <a:rPr lang="en-US" dirty="0"/>
              <a:t>Play Data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Table Placeholder 6" descr="table">
            <a:extLst>
              <a:ext uri="{FF2B5EF4-FFF2-40B4-BE49-F238E27FC236}">
                <a16:creationId xmlns:a16="http://schemas.microsoft.com/office/drawing/2014/main" id="{76E95952-629E-F5D1-9572-5E37DE5F8246}"/>
              </a:ext>
            </a:extLst>
          </p:cNvPr>
          <p:cNvGraphicFramePr>
            <a:graphicFrameLocks noGrp="1"/>
          </p:cNvGraphicFramePr>
          <p:nvPr>
            <p:ph type="tbl" sz="quarter" idx="18"/>
            <p:extLst>
              <p:ext uri="{D42A27DB-BD31-4B8C-83A1-F6EECF244321}">
                <p14:modId xmlns:p14="http://schemas.microsoft.com/office/powerpoint/2010/main" val="216639262"/>
              </p:ext>
            </p:extLst>
          </p:nvPr>
        </p:nvGraphicFramePr>
        <p:xfrm>
          <a:off x="804863" y="1471613"/>
          <a:ext cx="9537639" cy="392155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03965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2144558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2144558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  <a:gridCol w="2144558">
                  <a:extLst>
                    <a:ext uri="{9D8B030D-6E8A-4147-A177-3AD203B41FA5}">
                      <a16:colId xmlns:a16="http://schemas.microsoft.com/office/drawing/2014/main" val="234452497"/>
                    </a:ext>
                  </a:extLst>
                </a:gridCol>
              </a:tblGrid>
              <a:tr h="653592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2013" marR="920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Category 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Category 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Category 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6535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Subject 1</a:t>
                      </a:r>
                      <a:endParaRPr lang="ru-RU" sz="18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2,450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4,223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1,600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6535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Subject 2</a:t>
                      </a:r>
                      <a:endParaRPr lang="ru-RU" sz="18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3,995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864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12,042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6535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Subject 3</a:t>
                      </a:r>
                      <a:endParaRPr lang="ru-RU" sz="18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80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90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6535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Subject 4</a:t>
                      </a:r>
                      <a:endParaRPr lang="ru-RU" sz="18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5,625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4,805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541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6535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Subject 5</a:t>
                      </a:r>
                      <a:endParaRPr lang="ru-RU" sz="18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642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8,511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ru-RU" sz="180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CED8F-5ED4-75A7-086C-9906092769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0700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60F6F-E490-BF7A-A8DB-59FD2206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88336"/>
            <a:ext cx="9464040" cy="245973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Headshot">
            <a:extLst>
              <a:ext uri="{FF2B5EF4-FFF2-40B4-BE49-F238E27FC236}">
                <a16:creationId xmlns:a16="http://schemas.microsoft.com/office/drawing/2014/main" id="{0C606C12-484B-2AD1-936D-1D0A317C8B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3" b="33"/>
          <a:stretch/>
        </p:blipFill>
        <p:spPr>
          <a:xfrm>
            <a:off x="4343400" y="1645920"/>
            <a:ext cx="2377440" cy="2377440"/>
          </a:xfrm>
        </p:spPr>
      </p:pic>
    </p:spTree>
    <p:extLst>
      <p:ext uri="{BB962C8B-B14F-4D97-AF65-F5344CB8AC3E}">
        <p14:creationId xmlns:p14="http://schemas.microsoft.com/office/powerpoint/2010/main" val="643801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3D7F5-3FA4-3B64-ACA2-1AB08CDC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6" y="1307592"/>
            <a:ext cx="6830568" cy="4498848"/>
          </a:xfrm>
        </p:spPr>
        <p:txBody>
          <a:bodyPr/>
          <a:lstStyle/>
          <a:p>
            <a:r>
              <a:rPr lang="en-US" dirty="0"/>
              <a:t>Pre-K Curriculum</a:t>
            </a:r>
          </a:p>
        </p:txBody>
      </p:sp>
    </p:spTree>
    <p:extLst>
      <p:ext uri="{BB962C8B-B14F-4D97-AF65-F5344CB8AC3E}">
        <p14:creationId xmlns:p14="http://schemas.microsoft.com/office/powerpoint/2010/main" val="2798621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4722E1-DC3F-7BE5-7E67-22CDD364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368" y="1417320"/>
            <a:ext cx="5367528" cy="2194560"/>
          </a:xfrm>
        </p:spPr>
        <p:txBody>
          <a:bodyPr/>
          <a:lstStyle/>
          <a:p>
            <a:r>
              <a:rPr lang="en-US" noProof="0" dirty="0"/>
              <a:t>Arts &amp; crafts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2AEB26-71FF-4095-78AC-52B9E8A3B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4368" y="3602736"/>
            <a:ext cx="5367528" cy="949325"/>
          </a:xfrm>
        </p:spPr>
        <p:txBody>
          <a:bodyPr/>
          <a:lstStyle/>
          <a:p>
            <a:r>
              <a:rPr lang="en-US" noProof="0" dirty="0"/>
              <a:t>Valley Skills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58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DFE2EB-E85E-8271-3745-DEF147D6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3621024" cy="2121408"/>
          </a:xfrm>
        </p:spPr>
        <p:txBody>
          <a:bodyPr/>
          <a:lstStyle/>
          <a:p>
            <a:r>
              <a:rPr lang="en-US" dirty="0"/>
              <a:t>Play = learn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A62475-D8EF-C209-2D24-C02F49DF00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155" y="393616"/>
            <a:ext cx="3539646" cy="6070600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Primary goals</a:t>
            </a:r>
          </a:p>
          <a:p>
            <a:r>
              <a:rPr lang="en-US" dirty="0"/>
              <a:t>Areas of growth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0C5A9-5FB1-4852-0619-9ACA3D519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38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2800E4-16F4-4C03-CA7F-B04CEF62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05456"/>
            <a:ext cx="3575304" cy="2331720"/>
          </a:xfrm>
        </p:spPr>
        <p:txBody>
          <a:bodyPr/>
          <a:lstStyle/>
          <a:p>
            <a:r>
              <a:rPr lang="en-US" noProof="0" dirty="0"/>
              <a:t>Play = Learn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F9B83-490C-3390-781C-B483ED3B5F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>
            <a:normAutofit/>
          </a:bodyPr>
          <a:lstStyle/>
          <a:p>
            <a:r>
              <a:rPr lang="en-US" dirty="0"/>
              <a:t>According to recent studies, children (and adults) were able to retain more new information if learning while playing</a:t>
            </a:r>
          </a:p>
          <a:p>
            <a:r>
              <a:rPr lang="en-US" dirty="0"/>
              <a:t>The following slides are filled with engaging ways to make learning fun</a:t>
            </a:r>
          </a:p>
          <a:p>
            <a:r>
              <a:rPr lang="en-US" dirty="0"/>
              <a:t>When developing your curriculum, leave room for flexibility as children's interests change often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EA1C7-D3E0-3A85-A153-33043FCC3D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8737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80A29B-87B6-29C9-2295-D36B76DC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/>
          <a:lstStyle/>
          <a:p>
            <a:r>
              <a:rPr lang="en-US" dirty="0"/>
              <a:t>Play = Learn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883BF-4B40-D127-19A6-0A65D2A25EA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724" y="705888"/>
            <a:ext cx="4123944" cy="5758328"/>
          </a:xfrm>
        </p:spPr>
        <p:txBody>
          <a:bodyPr>
            <a:normAutofit/>
          </a:bodyPr>
          <a:lstStyle/>
          <a:p>
            <a:r>
              <a:rPr lang="en-US" dirty="0"/>
              <a:t>According to recent studies, children (and adults) were able to retain more new information if learning while playing</a:t>
            </a:r>
          </a:p>
          <a:p>
            <a:r>
              <a:rPr lang="en-US" dirty="0"/>
              <a:t>The following slides are filled with engaging ways to make learning fun</a:t>
            </a:r>
          </a:p>
          <a:p>
            <a:r>
              <a:rPr lang="en-US" dirty="0"/>
              <a:t>When developing your curriculum, leave room for flexibility as children's interests change often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FC143-FA9C-6F20-7583-F7B0FA8FF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31715"/>
      </p:ext>
    </p:extLst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B8BB35-A0DC-D8B3-8E6B-ADD88227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16" y="1353312"/>
            <a:ext cx="5824728" cy="2459736"/>
          </a:xfrm>
        </p:spPr>
        <p:txBody>
          <a:bodyPr/>
          <a:lstStyle/>
          <a:p>
            <a:r>
              <a:rPr lang="en-US" dirty="0"/>
              <a:t>How will you combine learning and play in your lesson?</a:t>
            </a:r>
          </a:p>
        </p:txBody>
      </p:sp>
      <p:pic>
        <p:nvPicPr>
          <p:cNvPr id="7" name="Picture Placeholder 6" descr="Headshot">
            <a:extLst>
              <a:ext uri="{FF2B5EF4-FFF2-40B4-BE49-F238E27FC236}">
                <a16:creationId xmlns:a16="http://schemas.microsoft.com/office/drawing/2014/main" id="{F9E4CE8D-FA16-5E83-D369-DAFDF6A3E0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5" b="95"/>
          <a:stretch/>
        </p:blipFill>
        <p:spPr>
          <a:xfrm>
            <a:off x="1275588" y="2235708"/>
            <a:ext cx="2377440" cy="237744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48D029-6E5D-5C40-EE46-7913B8F2A1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216" y="4050792"/>
            <a:ext cx="5824728" cy="1104900"/>
          </a:xfrm>
        </p:spPr>
        <p:txBody>
          <a:bodyPr/>
          <a:lstStyle/>
          <a:p>
            <a:r>
              <a:rPr lang="en-US" dirty="0"/>
              <a:t>Mirjam Nilsson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A2015-C113-6985-07BD-D6494CD0A5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861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BFF0-A530-8CCC-739B-DC20E0F5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325563"/>
          </a:xfrm>
        </p:spPr>
        <p:txBody>
          <a:bodyPr/>
          <a:lstStyle/>
          <a:p>
            <a:r>
              <a:rPr lang="en-US" dirty="0"/>
              <a:t>Meet the Team</a:t>
            </a:r>
          </a:p>
        </p:txBody>
      </p:sp>
      <p:pic>
        <p:nvPicPr>
          <p:cNvPr id="9" name="Picture Placeholder 8" descr="A person and a child playing with blocks">
            <a:extLst>
              <a:ext uri="{FF2B5EF4-FFF2-40B4-BE49-F238E27FC236}">
                <a16:creationId xmlns:a16="http://schemas.microsoft.com/office/drawing/2014/main" id="{A5D20515-62B3-5C9A-5FC9-1E77AD2B72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10445" b="10445"/>
          <a:stretch/>
        </p:blipFill>
        <p:spPr>
          <a:xfrm>
            <a:off x="1082498" y="1548481"/>
            <a:ext cx="8982675" cy="4736835"/>
          </a:xfrm>
        </p:spPr>
      </p:pic>
    </p:spTree>
    <p:extLst>
      <p:ext uri="{BB962C8B-B14F-4D97-AF65-F5344CB8AC3E}">
        <p14:creationId xmlns:p14="http://schemas.microsoft.com/office/powerpoint/2010/main" val="41922821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C24502-54AC-A744-250B-0C85D94A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39496"/>
            <a:ext cx="5961888" cy="1527048"/>
          </a:xfrm>
        </p:spPr>
        <p:txBody>
          <a:bodyPr/>
          <a:lstStyle/>
          <a:p>
            <a:r>
              <a:rPr lang="en-US" dirty="0"/>
              <a:t>Our Competition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9C6974-BA77-5260-E3BA-4C2A93C7C1C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72" y="2112264"/>
            <a:ext cx="2618541" cy="4197096"/>
          </a:xfrm>
        </p:spPr>
        <p:txBody>
          <a:bodyPr>
            <a:noAutofit/>
          </a:bodyPr>
          <a:lstStyle/>
          <a:p>
            <a:r>
              <a:rPr lang="en-US" dirty="0"/>
              <a:t>Our product is priced below that of other task management tools on the market</a:t>
            </a:r>
          </a:p>
          <a:p>
            <a:r>
              <a:rPr lang="en-US" dirty="0"/>
              <a:t>Simple and easy to use app and website, compared to the complex tools of our competitors</a:t>
            </a:r>
          </a:p>
          <a:p>
            <a:r>
              <a:rPr lang="en-US" dirty="0"/>
              <a:t>Affordability is the main draw for our consumers to our product</a:t>
            </a:r>
          </a:p>
          <a:p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6176396-5C07-E925-F5EA-D77CB75279A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38728" y="2112264"/>
            <a:ext cx="2618541" cy="4197096"/>
          </a:xfrm>
        </p:spPr>
        <p:txBody>
          <a:bodyPr/>
          <a:lstStyle/>
          <a:p>
            <a:r>
              <a:rPr lang="en-US" dirty="0"/>
              <a:t>Company A</a:t>
            </a:r>
            <a:br>
              <a:rPr lang="en-US" dirty="0"/>
            </a:br>
            <a:r>
              <a:rPr lang="en-US" dirty="0"/>
              <a:t>Product is more expensive</a:t>
            </a:r>
          </a:p>
          <a:p>
            <a:r>
              <a:rPr lang="en-US" dirty="0"/>
              <a:t>Companies B &amp; C </a:t>
            </a:r>
            <a:br>
              <a:rPr lang="en-US" dirty="0"/>
            </a:br>
            <a:r>
              <a:rPr lang="en-US" dirty="0"/>
              <a:t>Product is expensive</a:t>
            </a:r>
            <a:br>
              <a:rPr lang="en-US" dirty="0"/>
            </a:br>
            <a:r>
              <a:rPr lang="en-US" dirty="0"/>
              <a:t>and inconvenient to use</a:t>
            </a:r>
          </a:p>
          <a:p>
            <a:r>
              <a:rPr lang="en-US" dirty="0"/>
              <a:t>Companies D &amp; E</a:t>
            </a:r>
            <a:br>
              <a:rPr lang="en-US" dirty="0"/>
            </a:br>
            <a:r>
              <a:rPr lang="en-US" dirty="0"/>
              <a:t>Product is affordable, </a:t>
            </a:r>
            <a:br>
              <a:rPr lang="en-US" dirty="0"/>
            </a:br>
            <a:r>
              <a:rPr lang="en-US" dirty="0"/>
              <a:t>but inconvenient to use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765AE-8EB5-D371-C0B2-DA072125B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766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C24502-54AC-A744-250B-0C85D94A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7" y="539496"/>
            <a:ext cx="6038397" cy="1435608"/>
          </a:xfrm>
        </p:spPr>
        <p:txBody>
          <a:bodyPr/>
          <a:lstStyle/>
          <a:p>
            <a:r>
              <a:rPr lang="en-US" dirty="0"/>
              <a:t>Our Competition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9F577C-5F6E-CBDF-DE79-78520BD6935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2112264"/>
            <a:ext cx="2880567" cy="4197096"/>
          </a:xfrm>
        </p:spPr>
        <p:txBody>
          <a:bodyPr>
            <a:normAutofit/>
          </a:bodyPr>
          <a:lstStyle/>
          <a:p>
            <a:r>
              <a:rPr lang="en-US" dirty="0"/>
              <a:t>Our product is priced below that of other task management tools on the market</a:t>
            </a:r>
          </a:p>
          <a:p>
            <a:r>
              <a:rPr lang="en-US" dirty="0"/>
              <a:t>Simple and easy to use app and website, compared to the complex tools of our competitors</a:t>
            </a:r>
          </a:p>
          <a:p>
            <a:r>
              <a:rPr lang="en-US" dirty="0"/>
              <a:t>Affordability is the main draw for our consumers to our product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6BCF40-331F-9302-5F82-E9497333DD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70065" y="2112264"/>
            <a:ext cx="3118104" cy="4197096"/>
          </a:xfrm>
        </p:spPr>
        <p:txBody>
          <a:bodyPr>
            <a:normAutofit/>
          </a:bodyPr>
          <a:lstStyle/>
          <a:p>
            <a:r>
              <a:rPr lang="en-US" dirty="0"/>
              <a:t>Company A</a:t>
            </a:r>
            <a:br>
              <a:rPr lang="en-US" dirty="0"/>
            </a:br>
            <a:r>
              <a:rPr lang="en-US" dirty="0"/>
              <a:t>Product is more expensive</a:t>
            </a:r>
          </a:p>
          <a:p>
            <a:r>
              <a:rPr lang="en-US" dirty="0"/>
              <a:t>Companies B &amp; C </a:t>
            </a:r>
            <a:br>
              <a:rPr lang="en-US" dirty="0"/>
            </a:br>
            <a:r>
              <a:rPr lang="en-US" dirty="0"/>
              <a:t>Product is expensive</a:t>
            </a:r>
            <a:br>
              <a:rPr lang="en-US" dirty="0"/>
            </a:br>
            <a:r>
              <a:rPr lang="en-US" dirty="0"/>
              <a:t>and inconvenient to use</a:t>
            </a:r>
          </a:p>
          <a:p>
            <a:r>
              <a:rPr lang="en-US" dirty="0"/>
              <a:t>Companies D &amp; E</a:t>
            </a:r>
            <a:br>
              <a:rPr lang="en-US" dirty="0"/>
            </a:br>
            <a:r>
              <a:rPr lang="en-US" dirty="0"/>
              <a:t>Product is affordable, </a:t>
            </a:r>
            <a:br>
              <a:rPr lang="en-US" dirty="0"/>
            </a:br>
            <a:r>
              <a:rPr lang="en-US" dirty="0"/>
              <a:t>but inconvenient to 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765AE-8EB5-D371-C0B2-DA072125B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41342"/>
      </p:ext>
    </p:extLst>
  </p:cSld>
  <p:clrMapOvr>
    <a:masterClrMapping/>
  </p:clrMapOvr>
</p:sld>
</file>

<file path=ppt/theme/theme11.xml><?xml version="1.0" encoding="utf-8"?>
<a:theme xmlns:a="http://schemas.openxmlformats.org/drawingml/2006/main" name="Custom">
  <a:themeElements>
    <a:clrScheme name="Custom 415">
      <a:dk1>
        <a:srgbClr val="3B3B3B"/>
      </a:dk1>
      <a:lt1>
        <a:sysClr val="window" lastClr="FFFFFF"/>
      </a:lt1>
      <a:dk2>
        <a:srgbClr val="262626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7030A0"/>
      </a:accent4>
      <a:accent5>
        <a:srgbClr val="B92AD6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">
      <a:majorFont>
        <a:latin typeface="Narkisim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66931380_win32_KB_V5" id="{1B786C8D-2177-4A5A-9718-032A412214C6}" vid="{EA647B36-C19D-492E-9711-2F7B3523F35C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9C9F46F3-DDE7-46C7-84BC-59C1156F2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2.xml><?xml version="1.0" encoding="utf-8"?>
<ds:datastoreItem xmlns:ds="http://schemas.openxmlformats.org/officeDocument/2006/customXml" ds:itemID="{AEA27D8E-DE3D-481C-905D-44ADCF801F7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1.xml><?xml version="1.0" encoding="utf-8"?>
<ds:datastoreItem xmlns:ds="http://schemas.openxmlformats.org/officeDocument/2006/customXml" ds:itemID="{B6450B55-B496-4B49-9DD2-B71AB023CAA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17818</ap:TotalTime>
  <ap:Words>459</ap:Words>
  <ap:Application>Microsoft Office PowerPoint</ap:Application>
  <ap:PresentationFormat>Widescreen</ap:PresentationFormat>
  <ap:Paragraphs>100</ap:Paragraphs>
  <ap:Slides>13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ap:HeadingPairs>
  <ap:TitlesOfParts>
    <vt:vector baseType="lpstr" size="20">
      <vt:lpstr>Arial</vt:lpstr>
      <vt:lpstr>Calibri</vt:lpstr>
      <vt:lpstr>Century Gothic</vt:lpstr>
      <vt:lpstr>Franklin Gothic Book</vt:lpstr>
      <vt:lpstr>Narkisim</vt:lpstr>
      <vt:lpstr>Tenorite</vt:lpstr>
      <vt:lpstr>Custom</vt:lpstr>
      <vt:lpstr>Pre-K Curriculum</vt:lpstr>
      <vt:lpstr>Arts &amp; crafts</vt:lpstr>
      <vt:lpstr>Play = learn</vt:lpstr>
      <vt:lpstr>Play = Learn </vt:lpstr>
      <vt:lpstr>Play = Learn  </vt:lpstr>
      <vt:lpstr>How will you combine learning and play in your lesson?</vt:lpstr>
      <vt:lpstr>Meet the Team</vt:lpstr>
      <vt:lpstr>Our Competition</vt:lpstr>
      <vt:lpstr>Our Competition </vt:lpstr>
      <vt:lpstr>Our Competition  </vt:lpstr>
      <vt:lpstr>Play Data</vt:lpstr>
      <vt:lpstr>Play Data </vt:lpstr>
      <vt:lpstr>Thank You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terms:created xsi:type="dcterms:W3CDTF">2023-08-29T05:27:05Z</dcterms:created>
  <dcterms:modified xsi:type="dcterms:W3CDTF">2024-07-08T18:15:25Z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